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62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9875867"/>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24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жаңбыр, найзағай. Батыстан, солтүстік-батыстан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түнде </a:t>
            </a:r>
            <a:r>
              <a:rPr lang="kk-KZ" altLang="ru-RU" sz="1200" dirty="0">
                <a:latin typeface="Times New Roman" panose="02020603050405020304" pitchFamily="18" charset="0"/>
                <a:cs typeface="Times New Roman" panose="02020603050405020304" pitchFamily="18" charset="0"/>
              </a:rPr>
              <a:t>3-8, күндіз 7-12 м/с. Ауа температурасы түнде 7-9, күндіз 22-24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25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smtClean="0">
                <a:latin typeface="Times New Roman" panose="02020603050405020304" pitchFamily="18" charset="0"/>
                <a:cs typeface="Times New Roman" panose="02020603050405020304" pitchFamily="18" charset="0"/>
              </a:rPr>
              <a:t>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12-14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түнде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90512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25702</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5209</cp:revision>
  <cp:lastPrinted>2021-07-01T03:56:27Z</cp:lastPrinted>
  <dcterms:created xsi:type="dcterms:W3CDTF">2018-03-27T06:03:00Z</dcterms:created>
  <dcterms:modified xsi:type="dcterms:W3CDTF">2026-05-23T07:46:13Z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